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32ECA-F37C-4BA3-9845-3AD4B1147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/>
          <a:lstStyle/>
          <a:p>
            <a:r>
              <a:rPr lang="en-US" dirty="0"/>
              <a:t>Florida Office of The </a:t>
            </a:r>
            <a:br>
              <a:rPr lang="en-US" dirty="0"/>
            </a:br>
            <a:r>
              <a:rPr lang="en-US" dirty="0"/>
              <a:t>Attorney General Ashley Moody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2AB10-7D0D-4B5E-BDE5-2C8ED3BD0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>
            <a:normAutofit/>
          </a:bodyPr>
          <a:lstStyle/>
          <a:p>
            <a:r>
              <a:rPr lang="en-US" sz="1800" dirty="0"/>
              <a:t>Consumer Protection Division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C503FF-22FF-402C-BF3B-2F79C7123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956" y="1170489"/>
            <a:ext cx="1847850" cy="17621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C0435DF-9EEE-426E-ADF4-E8BBC63C3B95}"/>
              </a:ext>
            </a:extLst>
          </p:cNvPr>
          <p:cNvSpPr txBox="1">
            <a:spLocks/>
          </p:cNvSpPr>
          <p:nvPr/>
        </p:nvSpPr>
        <p:spPr>
          <a:xfrm>
            <a:off x="599225" y="3872364"/>
            <a:ext cx="10993549" cy="133894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Building Bridges: Legal Services &amp; Consumer Protection Attorneys Working Together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D5162A2-1919-48C0-91DC-33F71673E0E9}"/>
              </a:ext>
            </a:extLst>
          </p:cNvPr>
          <p:cNvSpPr txBox="1">
            <a:spLocks/>
          </p:cNvSpPr>
          <p:nvPr/>
        </p:nvSpPr>
        <p:spPr>
          <a:xfrm>
            <a:off x="608872" y="5997904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/>
              <a:t>Robert Follis,  Assistant Attorney General </a:t>
            </a:r>
          </a:p>
        </p:txBody>
      </p:sp>
    </p:spTree>
    <p:extLst>
      <p:ext uri="{BB962C8B-B14F-4D97-AF65-F5344CB8AC3E}">
        <p14:creationId xmlns:p14="http://schemas.microsoft.com/office/powerpoint/2010/main" val="408519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58E6F3-1846-4BAC-A6BE-7DEC4C732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907894"/>
            <a:ext cx="6798608" cy="208586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Fraud helpline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1-866-9-No-SCAM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(1-866-966-7226)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FAFD80E-00B2-444C-B0FB-98EB4A6C3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6855" y="4146599"/>
            <a:ext cx="6798608" cy="173365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www.Myfloridalegal.com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64023C1-F440-4BFD-9D58-5E52EFE85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66" y="2280631"/>
            <a:ext cx="2716911" cy="259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4319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25</TotalTime>
  <Words>31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Gill Sans MT</vt:lpstr>
      <vt:lpstr>Wingdings 2</vt:lpstr>
      <vt:lpstr>Dividend</vt:lpstr>
      <vt:lpstr>Florida Office of The  Attorney General Ashley Moody</vt:lpstr>
      <vt:lpstr>Fraud helpline   1-866-9-No-SCAM (1-866-966-7226)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Office of The  Attorney General Ashley Moody</dc:title>
  <dc:creator>Amanda Leighty</dc:creator>
  <cp:lastModifiedBy>Julia Harris</cp:lastModifiedBy>
  <cp:revision>5</cp:revision>
  <dcterms:created xsi:type="dcterms:W3CDTF">2019-04-08T20:09:48Z</dcterms:created>
  <dcterms:modified xsi:type="dcterms:W3CDTF">2019-04-09T19:24:45Z</dcterms:modified>
</cp:coreProperties>
</file>